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78" r:id="rId7"/>
    <p:sldId id="277" r:id="rId8"/>
    <p:sldId id="264" r:id="rId9"/>
    <p:sldId id="265" r:id="rId10"/>
    <p:sldId id="276" r:id="rId11"/>
    <p:sldId id="266" r:id="rId12"/>
    <p:sldId id="267" r:id="rId13"/>
    <p:sldId id="279" r:id="rId14"/>
    <p:sldId id="280" r:id="rId15"/>
    <p:sldId id="281" r:id="rId16"/>
    <p:sldId id="282" r:id="rId17"/>
    <p:sldId id="272" r:id="rId18"/>
    <p:sldId id="273" r:id="rId19"/>
    <p:sldId id="275" r:id="rId20"/>
    <p:sldId id="274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>
        <p:scale>
          <a:sx n="66" d="100"/>
          <a:sy n="66" d="100"/>
        </p:scale>
        <p:origin x="144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18E1F-400C-4A38-BF5F-6EDD7F9578A6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9392A-470E-486C-AB5F-059C63D94D7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105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910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2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8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70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34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867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75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3142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413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146"/>
            <a:ext cx="10018713" cy="117452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66345"/>
            <a:ext cx="10018713" cy="4424855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058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487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47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31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85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76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72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093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C79076-3416-4043-8572-56C24EA2A1F5}" type="datetimeFigureOut">
              <a:rPr lang="de-CH" smtClean="0"/>
              <a:t>16.06.18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221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Objekterkennung und Tracking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CAS Embedded Systems - Projektarbeit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324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11" y="1161603"/>
            <a:ext cx="2071405" cy="46422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4" t="4140" r="12838" b="51994"/>
          <a:stretch/>
        </p:blipFill>
        <p:spPr>
          <a:xfrm>
            <a:off x="4089400" y="958404"/>
            <a:ext cx="6845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Tracker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47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GPIO ansteuern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04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Lösungen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</p:nvPr>
        </p:nvGraphicFramePr>
        <p:xfrm>
          <a:off x="1484311" y="2239197"/>
          <a:ext cx="1001871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/>
                <a:gridCol w="2003742"/>
                <a:gridCol w="2003742"/>
                <a:gridCol w="2003742"/>
                <a:gridCol w="2003742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PWM 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Software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SYSFS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Register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Existierende </a:t>
                      </a:r>
                      <a:r>
                        <a:rPr lang="de-DE" dirty="0" err="1" smtClean="0"/>
                        <a:t>Lib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Gute Kapselung,</a:t>
                      </a:r>
                      <a:r>
                        <a:rPr lang="de-DE" baseline="0" dirty="0" smtClean="0"/>
                        <a:t>  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Schnellstes PWM möglich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Nachteil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Preis(ca. 20.-)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Jitter</a:t>
                      </a:r>
                      <a:r>
                        <a:rPr lang="de-DE" dirty="0" smtClean="0"/>
                        <a:t> auf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Permissions</a:t>
                      </a:r>
                      <a:r>
                        <a:rPr lang="de-DE" baseline="0" dirty="0" smtClean="0"/>
                        <a:t> müssen jedes Mal gesetzt werden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Adressen ändern bei neuem Chip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Geschwindigkeit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1526Hz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5kHz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</a:t>
                      </a:r>
                      <a:r>
                        <a:rPr lang="de-DE" baseline="0" dirty="0" smtClean="0"/>
                        <a:t> 5Mhz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22MHz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48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ausgeben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ist ein File</a:t>
            </a:r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</a:t>
            </a:r>
            <a:r>
              <a:rPr lang="de-DE" dirty="0" err="1" smtClean="0"/>
              <a:t>pwmchip</a:t>
            </a:r>
            <a:r>
              <a:rPr lang="de-DE" dirty="0" smtClean="0"/>
              <a:t>/pwm0/</a:t>
            </a:r>
            <a:r>
              <a:rPr lang="de-DE" dirty="0" err="1" smtClean="0"/>
              <a:t>period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</a:t>
            </a:r>
            <a:r>
              <a:rPr lang="de-DE" dirty="0"/>
              <a:t>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/pwmchip0/pwm0/</a:t>
            </a:r>
            <a:r>
              <a:rPr lang="de-DE" dirty="0" err="1" smtClean="0"/>
              <a:t>duty_cycle</a:t>
            </a:r>
            <a:endParaRPr lang="de-DE" dirty="0" smtClean="0"/>
          </a:p>
          <a:p>
            <a:r>
              <a:rPr lang="de-DE" dirty="0"/>
              <a:t>echo 1</a:t>
            </a:r>
            <a:r>
              <a:rPr lang="de-DE" dirty="0" smtClean="0"/>
              <a:t> </a:t>
            </a:r>
            <a:r>
              <a:rPr lang="de-DE" dirty="0"/>
              <a:t>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/pwmchip0/pwm0/</a:t>
            </a:r>
            <a:r>
              <a:rPr lang="de-DE" dirty="0" err="1" smtClean="0"/>
              <a:t>enable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3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Servo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92" y="1352770"/>
            <a:ext cx="5983549" cy="4424362"/>
          </a:xfrm>
        </p:spPr>
      </p:pic>
    </p:spTree>
    <p:extLst>
      <p:ext uri="{BB962C8B-B14F-4D97-AF65-F5344CB8AC3E}">
        <p14:creationId xmlns:p14="http://schemas.microsoft.com/office/powerpoint/2010/main" val="192718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Idealisierung der Flugbahn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9802" l="9995" r="89980">
                        <a14:foregroundMark x1="53423" y1="61640" x2="53423" y2="61640"/>
                        <a14:foregroundMark x1="51290" y1="54332" x2="51290" y2="54332"/>
                        <a14:foregroundMark x1="51538" y1="49537" x2="51538" y2="49537"/>
                        <a14:foregroundMark x1="52480" y1="68618" x2="52480" y2="6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1" y="1187670"/>
            <a:ext cx="5899149" cy="4424362"/>
          </a:xfrm>
        </p:spPr>
      </p:pic>
      <p:cxnSp>
        <p:nvCxnSpPr>
          <p:cNvPr id="6" name="Gerade Verbindung mit Pfeil 5"/>
          <p:cNvCxnSpPr/>
          <p:nvPr/>
        </p:nvCxnSpPr>
        <p:spPr>
          <a:xfrm flipV="1">
            <a:off x="4192172" y="2897945"/>
            <a:ext cx="7779434" cy="9566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/>
          <p:cNvSpPr/>
          <p:nvPr/>
        </p:nvSpPr>
        <p:spPr>
          <a:xfrm rot="325983">
            <a:off x="5095683" y="2289112"/>
            <a:ext cx="7532119" cy="850967"/>
          </a:xfrm>
          <a:prstGeom prst="arc">
            <a:avLst>
              <a:gd name="adj1" fmla="val 11050058"/>
              <a:gd name="adj2" fmla="val 213290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98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25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Geschwindigkeit der Erfassung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401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Koordinatensystem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66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Projektspezifikation</a:t>
            </a:r>
          </a:p>
          <a:p>
            <a:r>
              <a:rPr lang="de-CH" dirty="0" smtClean="0"/>
              <a:t>Umsetzung</a:t>
            </a:r>
          </a:p>
          <a:p>
            <a:r>
              <a:rPr lang="de-CH" dirty="0" smtClean="0"/>
              <a:t>Teilaufgaben und Erkenntnisse</a:t>
            </a:r>
          </a:p>
          <a:p>
            <a:r>
              <a:rPr lang="de-CH" dirty="0" err="1" smtClean="0"/>
              <a:t>Lessons</a:t>
            </a:r>
            <a:r>
              <a:rPr lang="de-CH" dirty="0" smtClean="0"/>
              <a:t> </a:t>
            </a:r>
            <a:r>
              <a:rPr lang="de-CH" dirty="0" err="1" smtClean="0"/>
              <a:t>Learned</a:t>
            </a:r>
            <a:endParaRPr lang="de-CH" dirty="0" smtClean="0"/>
          </a:p>
          <a:p>
            <a:r>
              <a:rPr lang="de-CH" dirty="0" smtClean="0"/>
              <a:t>Demonstration</a:t>
            </a:r>
          </a:p>
          <a:p>
            <a:r>
              <a:rPr lang="de-CH" dirty="0" smtClean="0"/>
              <a:t>Fragen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62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72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Projektspezifikation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78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47" y="924634"/>
            <a:ext cx="7068331" cy="544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Target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84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5" y="1187670"/>
            <a:ext cx="8680724" cy="5491162"/>
          </a:xfrm>
        </p:spPr>
      </p:pic>
    </p:spTree>
    <p:extLst>
      <p:ext uri="{BB962C8B-B14F-4D97-AF65-F5344CB8AC3E}">
        <p14:creationId xmlns:p14="http://schemas.microsoft.com/office/powerpoint/2010/main" val="13975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Ablaufdiagramm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26" y="770021"/>
            <a:ext cx="9272682" cy="55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Bildbearbeitung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13" y="3061746"/>
            <a:ext cx="10419907" cy="8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45000" r="908"/>
          <a:stretch/>
        </p:blipFill>
        <p:spPr>
          <a:xfrm>
            <a:off x="3616231" y="1515268"/>
            <a:ext cx="4933950" cy="3771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738" r="1098" b="54860"/>
          <a:stretch/>
        </p:blipFill>
        <p:spPr>
          <a:xfrm>
            <a:off x="7148699" y="3441700"/>
            <a:ext cx="4923246" cy="30384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5" y="1140037"/>
            <a:ext cx="2060997" cy="46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118</Words>
  <Application>Microsoft Macintosh PowerPoint</Application>
  <PresentationFormat>Breitbild</PresentationFormat>
  <Paragraphs>50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Calibri</vt:lpstr>
      <vt:lpstr>Corbel</vt:lpstr>
      <vt:lpstr>Arial</vt:lpstr>
      <vt:lpstr>Parallax</vt:lpstr>
      <vt:lpstr>Objekterkennung und Tracking</vt:lpstr>
      <vt:lpstr>Ablauf</vt:lpstr>
      <vt:lpstr>Projektspezifikation</vt:lpstr>
      <vt:lpstr>Aufbau</vt:lpstr>
      <vt:lpstr>On Target</vt:lpstr>
      <vt:lpstr>Klassendiagramm</vt:lpstr>
      <vt:lpstr>Ablaufdiagramm</vt:lpstr>
      <vt:lpstr>Bildbearbeitung</vt:lpstr>
      <vt:lpstr>Bilderkennung</vt:lpstr>
      <vt:lpstr>Bilderkennung</vt:lpstr>
      <vt:lpstr>Detection vs Tracker</vt:lpstr>
      <vt:lpstr>GPIO ansteuern</vt:lpstr>
      <vt:lpstr>PWM Lösungen</vt:lpstr>
      <vt:lpstr>PWM ausgeben</vt:lpstr>
      <vt:lpstr>Servo</vt:lpstr>
      <vt:lpstr>Idealisierung der Flugbahn</vt:lpstr>
      <vt:lpstr>Demo</vt:lpstr>
      <vt:lpstr>Geschwindigkeit der Erfassung</vt:lpstr>
      <vt:lpstr>Koordinatensystem</vt:lpstr>
      <vt:lpstr>Schlussfolgerung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Objekterkennung und Tracking</dc:title>
  <dc:creator>Alexander</dc:creator>
  <cp:lastModifiedBy>Microsoft Office-Anwender</cp:lastModifiedBy>
  <cp:revision>8</cp:revision>
  <dcterms:created xsi:type="dcterms:W3CDTF">2018-06-16T07:14:44Z</dcterms:created>
  <dcterms:modified xsi:type="dcterms:W3CDTF">2018-06-16T09:14:33Z</dcterms:modified>
</cp:coreProperties>
</file>